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7302500" cx="13004800"/>
  <p:notesSz cx="6858000" cy="9144000"/>
  <p:embeddedFontLst>
    <p:embeddedFont>
      <p:font typeface="Oswa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5E2EC9A-5F41-4627-BA40-919C683955CD}">
  <a:tblStyle styleId="{B5E2EC9A-5F41-4627-BA40-919C683955CD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swald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9.jpg"/><Relationship Id="rId4" Type="http://schemas.openxmlformats.org/officeDocument/2006/relationships/image" Target="../media/image0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Relationship Id="rId3" Type="http://schemas.openxmlformats.org/officeDocument/2006/relationships/image" Target="../media/image08.png"/><Relationship Id="rId4" Type="http://schemas.openxmlformats.org/officeDocument/2006/relationships/image" Target="../media/image05.png"/><Relationship Id="rId11" Type="http://schemas.openxmlformats.org/officeDocument/2006/relationships/image" Target="../media/image17.png"/><Relationship Id="rId10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www.informationisbeautiful.net/visualizations/who-old-are-you/" TargetMode="External"/><Relationship Id="rId5" Type="http://schemas.openxmlformats.org/officeDocument/2006/relationships/hyperlink" Target="http://projects.fivethirtyeight.com/2015-nfl-prediction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2" name="Shape 212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3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9" name="Shape 219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Form groups of three.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Gender (coded male=0, female=1) is a continuous variable.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table on the next slide, BMI is the _____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9" name="Shape 35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0" name="Shape 36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75" y="1350925"/>
            <a:ext cx="8079625" cy="58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367" r="367" t="0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3497" r="3488" t="0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4103" r="4094" t="0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26" name="Shape 226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777" r="777" t="0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0" l="4767" r="4767" t="0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1978" r="1987" t="0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300" y="174566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idx="1" type="body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{B5E2EC9A-5F41-4627-BA40-919C683955CD}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Insert Instructor Name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Title, Company </a:t>
            </a: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{B5E2EC9A-5F41-4627-BA40-919C683955CD}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i="1"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